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69" r:id="rId3"/>
  </p:sldIdLst>
  <p:sldSz cx="12179300" cy="9134475" type="ledger"/>
  <p:notesSz cx="10018713" cy="6888163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13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448" y="1494925"/>
            <a:ext cx="10352405" cy="3180151"/>
          </a:xfrm>
        </p:spPr>
        <p:txBody>
          <a:bodyPr anchor="b"/>
          <a:lstStyle>
            <a:lvl1pPr algn="ctr">
              <a:defRPr sz="799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4797715"/>
            <a:ext cx="9134475" cy="2205383"/>
          </a:xfrm>
        </p:spPr>
        <p:txBody>
          <a:bodyPr/>
          <a:lstStyle>
            <a:lvl1pPr marL="0" indent="0" algn="ctr">
              <a:buNone/>
              <a:defRPr sz="3197"/>
            </a:lvl1pPr>
            <a:lvl2pPr marL="608945" indent="0" algn="ctr">
              <a:buNone/>
              <a:defRPr sz="2664"/>
            </a:lvl2pPr>
            <a:lvl3pPr marL="1217889" indent="0" algn="ctr">
              <a:buNone/>
              <a:defRPr sz="2397"/>
            </a:lvl3pPr>
            <a:lvl4pPr marL="1826834" indent="0" algn="ctr">
              <a:buNone/>
              <a:defRPr sz="2131"/>
            </a:lvl4pPr>
            <a:lvl5pPr marL="2435779" indent="0" algn="ctr">
              <a:buNone/>
              <a:defRPr sz="2131"/>
            </a:lvl5pPr>
            <a:lvl6pPr marL="3044723" indent="0" algn="ctr">
              <a:buNone/>
              <a:defRPr sz="2131"/>
            </a:lvl6pPr>
            <a:lvl7pPr marL="3653668" indent="0" algn="ctr">
              <a:buNone/>
              <a:defRPr sz="2131"/>
            </a:lvl7pPr>
            <a:lvl8pPr marL="4262613" indent="0" algn="ctr">
              <a:buNone/>
              <a:defRPr sz="2131"/>
            </a:lvl8pPr>
            <a:lvl9pPr marL="4871557" indent="0" algn="ctr">
              <a:buNone/>
              <a:defRPr sz="2131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5038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07951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15812" y="486326"/>
            <a:ext cx="2626162" cy="774104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328" y="486326"/>
            <a:ext cx="7726243" cy="774104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495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96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984" y="2277278"/>
            <a:ext cx="10504646" cy="3799687"/>
          </a:xfrm>
        </p:spPr>
        <p:txBody>
          <a:bodyPr anchor="b"/>
          <a:lstStyle>
            <a:lvl1pPr>
              <a:defRPr sz="799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0984" y="6112912"/>
            <a:ext cx="10504646" cy="1998166"/>
          </a:xfrm>
        </p:spPr>
        <p:txBody>
          <a:bodyPr/>
          <a:lstStyle>
            <a:lvl1pPr marL="0" indent="0">
              <a:buNone/>
              <a:defRPr sz="3197">
                <a:solidFill>
                  <a:schemeClr val="tx1"/>
                </a:solidFill>
              </a:defRPr>
            </a:lvl1pPr>
            <a:lvl2pPr marL="608945" indent="0">
              <a:buNone/>
              <a:defRPr sz="2664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611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327" y="2431631"/>
            <a:ext cx="5176203" cy="579574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5770" y="2431631"/>
            <a:ext cx="5176203" cy="579574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2224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913" y="486328"/>
            <a:ext cx="10504646" cy="1765576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915" y="2239216"/>
            <a:ext cx="5152414" cy="1097405"/>
          </a:xfrm>
        </p:spPr>
        <p:txBody>
          <a:bodyPr anchor="b"/>
          <a:lstStyle>
            <a:lvl1pPr marL="0" indent="0">
              <a:buNone/>
              <a:defRPr sz="3197" b="1"/>
            </a:lvl1pPr>
            <a:lvl2pPr marL="608945" indent="0">
              <a:buNone/>
              <a:defRPr sz="2664" b="1"/>
            </a:lvl2pPr>
            <a:lvl3pPr marL="1217889" indent="0">
              <a:buNone/>
              <a:defRPr sz="2397" b="1"/>
            </a:lvl3pPr>
            <a:lvl4pPr marL="1826834" indent="0">
              <a:buNone/>
              <a:defRPr sz="2131" b="1"/>
            </a:lvl4pPr>
            <a:lvl5pPr marL="2435779" indent="0">
              <a:buNone/>
              <a:defRPr sz="2131" b="1"/>
            </a:lvl5pPr>
            <a:lvl6pPr marL="3044723" indent="0">
              <a:buNone/>
              <a:defRPr sz="2131" b="1"/>
            </a:lvl6pPr>
            <a:lvl7pPr marL="3653668" indent="0">
              <a:buNone/>
              <a:defRPr sz="2131" b="1"/>
            </a:lvl7pPr>
            <a:lvl8pPr marL="4262613" indent="0">
              <a:buNone/>
              <a:defRPr sz="2131" b="1"/>
            </a:lvl8pPr>
            <a:lvl9pPr marL="4871557" indent="0">
              <a:buNone/>
              <a:defRPr sz="2131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915" y="3336620"/>
            <a:ext cx="5152414" cy="490766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5771" y="2239216"/>
            <a:ext cx="5177789" cy="1097405"/>
          </a:xfrm>
        </p:spPr>
        <p:txBody>
          <a:bodyPr anchor="b"/>
          <a:lstStyle>
            <a:lvl1pPr marL="0" indent="0">
              <a:buNone/>
              <a:defRPr sz="3197" b="1"/>
            </a:lvl1pPr>
            <a:lvl2pPr marL="608945" indent="0">
              <a:buNone/>
              <a:defRPr sz="2664" b="1"/>
            </a:lvl2pPr>
            <a:lvl3pPr marL="1217889" indent="0">
              <a:buNone/>
              <a:defRPr sz="2397" b="1"/>
            </a:lvl3pPr>
            <a:lvl4pPr marL="1826834" indent="0">
              <a:buNone/>
              <a:defRPr sz="2131" b="1"/>
            </a:lvl4pPr>
            <a:lvl5pPr marL="2435779" indent="0">
              <a:buNone/>
              <a:defRPr sz="2131" b="1"/>
            </a:lvl5pPr>
            <a:lvl6pPr marL="3044723" indent="0">
              <a:buNone/>
              <a:defRPr sz="2131" b="1"/>
            </a:lvl6pPr>
            <a:lvl7pPr marL="3653668" indent="0">
              <a:buNone/>
              <a:defRPr sz="2131" b="1"/>
            </a:lvl7pPr>
            <a:lvl8pPr marL="4262613" indent="0">
              <a:buNone/>
              <a:defRPr sz="2131" b="1"/>
            </a:lvl8pPr>
            <a:lvl9pPr marL="4871557" indent="0">
              <a:buNone/>
              <a:defRPr sz="2131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5771" y="3336620"/>
            <a:ext cx="5177789" cy="490766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7679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4825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8590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913" y="608965"/>
            <a:ext cx="3928141" cy="2131378"/>
          </a:xfrm>
        </p:spPr>
        <p:txBody>
          <a:bodyPr anchor="b"/>
          <a:lstStyle>
            <a:lvl1pPr>
              <a:defRPr sz="4262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7789" y="1315197"/>
            <a:ext cx="6165771" cy="6491398"/>
          </a:xfrm>
        </p:spPr>
        <p:txBody>
          <a:bodyPr/>
          <a:lstStyle>
            <a:lvl1pPr>
              <a:defRPr sz="4262"/>
            </a:lvl1pPr>
            <a:lvl2pPr>
              <a:defRPr sz="3729"/>
            </a:lvl2pPr>
            <a:lvl3pPr>
              <a:defRPr sz="3197"/>
            </a:lvl3pPr>
            <a:lvl4pPr>
              <a:defRPr sz="2664"/>
            </a:lvl4pPr>
            <a:lvl5pPr>
              <a:defRPr sz="2664"/>
            </a:lvl5pPr>
            <a:lvl6pPr>
              <a:defRPr sz="2664"/>
            </a:lvl6pPr>
            <a:lvl7pPr>
              <a:defRPr sz="2664"/>
            </a:lvl7pPr>
            <a:lvl8pPr>
              <a:defRPr sz="2664"/>
            </a:lvl8pPr>
            <a:lvl9pPr>
              <a:defRPr sz="2664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913" y="2740343"/>
            <a:ext cx="3928141" cy="5076823"/>
          </a:xfrm>
        </p:spPr>
        <p:txBody>
          <a:bodyPr/>
          <a:lstStyle>
            <a:lvl1pPr marL="0" indent="0">
              <a:buNone/>
              <a:defRPr sz="2131"/>
            </a:lvl1pPr>
            <a:lvl2pPr marL="608945" indent="0">
              <a:buNone/>
              <a:defRPr sz="1865"/>
            </a:lvl2pPr>
            <a:lvl3pPr marL="1217889" indent="0">
              <a:buNone/>
              <a:defRPr sz="1598"/>
            </a:lvl3pPr>
            <a:lvl4pPr marL="1826834" indent="0">
              <a:buNone/>
              <a:defRPr sz="1332"/>
            </a:lvl4pPr>
            <a:lvl5pPr marL="2435779" indent="0">
              <a:buNone/>
              <a:defRPr sz="1332"/>
            </a:lvl5pPr>
            <a:lvl6pPr marL="3044723" indent="0">
              <a:buNone/>
              <a:defRPr sz="1332"/>
            </a:lvl6pPr>
            <a:lvl7pPr marL="3653668" indent="0">
              <a:buNone/>
              <a:defRPr sz="1332"/>
            </a:lvl7pPr>
            <a:lvl8pPr marL="4262613" indent="0">
              <a:buNone/>
              <a:defRPr sz="1332"/>
            </a:lvl8pPr>
            <a:lvl9pPr marL="4871557" indent="0">
              <a:buNone/>
              <a:defRPr sz="1332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04163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913" y="608965"/>
            <a:ext cx="3928141" cy="2131378"/>
          </a:xfrm>
        </p:spPr>
        <p:txBody>
          <a:bodyPr anchor="b"/>
          <a:lstStyle>
            <a:lvl1pPr>
              <a:defRPr sz="4262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77789" y="1315197"/>
            <a:ext cx="6165771" cy="6491398"/>
          </a:xfrm>
        </p:spPr>
        <p:txBody>
          <a:bodyPr anchor="t"/>
          <a:lstStyle>
            <a:lvl1pPr marL="0" indent="0">
              <a:buNone/>
              <a:defRPr sz="4262"/>
            </a:lvl1pPr>
            <a:lvl2pPr marL="608945" indent="0">
              <a:buNone/>
              <a:defRPr sz="3729"/>
            </a:lvl2pPr>
            <a:lvl3pPr marL="1217889" indent="0">
              <a:buNone/>
              <a:defRPr sz="3197"/>
            </a:lvl3pPr>
            <a:lvl4pPr marL="1826834" indent="0">
              <a:buNone/>
              <a:defRPr sz="2664"/>
            </a:lvl4pPr>
            <a:lvl5pPr marL="2435779" indent="0">
              <a:buNone/>
              <a:defRPr sz="2664"/>
            </a:lvl5pPr>
            <a:lvl6pPr marL="3044723" indent="0">
              <a:buNone/>
              <a:defRPr sz="2664"/>
            </a:lvl6pPr>
            <a:lvl7pPr marL="3653668" indent="0">
              <a:buNone/>
              <a:defRPr sz="2664"/>
            </a:lvl7pPr>
            <a:lvl8pPr marL="4262613" indent="0">
              <a:buNone/>
              <a:defRPr sz="2664"/>
            </a:lvl8pPr>
            <a:lvl9pPr marL="4871557" indent="0">
              <a:buNone/>
              <a:defRPr sz="2664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913" y="2740343"/>
            <a:ext cx="3928141" cy="5076823"/>
          </a:xfrm>
        </p:spPr>
        <p:txBody>
          <a:bodyPr/>
          <a:lstStyle>
            <a:lvl1pPr marL="0" indent="0">
              <a:buNone/>
              <a:defRPr sz="2131"/>
            </a:lvl1pPr>
            <a:lvl2pPr marL="608945" indent="0">
              <a:buNone/>
              <a:defRPr sz="1865"/>
            </a:lvl2pPr>
            <a:lvl3pPr marL="1217889" indent="0">
              <a:buNone/>
              <a:defRPr sz="1598"/>
            </a:lvl3pPr>
            <a:lvl4pPr marL="1826834" indent="0">
              <a:buNone/>
              <a:defRPr sz="1332"/>
            </a:lvl4pPr>
            <a:lvl5pPr marL="2435779" indent="0">
              <a:buNone/>
              <a:defRPr sz="1332"/>
            </a:lvl5pPr>
            <a:lvl6pPr marL="3044723" indent="0">
              <a:buNone/>
              <a:defRPr sz="1332"/>
            </a:lvl6pPr>
            <a:lvl7pPr marL="3653668" indent="0">
              <a:buNone/>
              <a:defRPr sz="1332"/>
            </a:lvl7pPr>
            <a:lvl8pPr marL="4262613" indent="0">
              <a:buNone/>
              <a:defRPr sz="1332"/>
            </a:lvl8pPr>
            <a:lvl9pPr marL="4871557" indent="0">
              <a:buNone/>
              <a:defRPr sz="1332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44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327" y="486328"/>
            <a:ext cx="10504646" cy="1765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327" y="2431631"/>
            <a:ext cx="10504646" cy="5795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327" y="8466307"/>
            <a:ext cx="2740343" cy="4863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08290-74C7-4C69-BF9A-AE0DC4CD5512}" type="datetimeFigureOut">
              <a:rPr lang="es-CO" smtClean="0"/>
              <a:t>04/10/2019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4393" y="8466307"/>
            <a:ext cx="4110514" cy="4863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1630" y="8466307"/>
            <a:ext cx="2740343" cy="4863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436FA-8AF2-4ECE-9B13-8C8896A6EBA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1833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7889" rtl="0" eaLnBrk="1" latinLnBrk="0" hangingPunct="1">
        <a:lnSpc>
          <a:spcPct val="90000"/>
        </a:lnSpc>
        <a:spcBef>
          <a:spcPct val="0"/>
        </a:spcBef>
        <a:buNone/>
        <a:defRPr sz="5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472" indent="-304472" algn="l" defTabSz="1217889" rtl="0" eaLnBrk="1" latinLnBrk="0" hangingPunct="1">
        <a:lnSpc>
          <a:spcPct val="90000"/>
        </a:lnSpc>
        <a:spcBef>
          <a:spcPts val="1332"/>
        </a:spcBef>
        <a:buFont typeface="Arial" panose="020B0604020202020204" pitchFamily="34" charset="0"/>
        <a:buChar char="•"/>
        <a:defRPr sz="3729" kern="1200">
          <a:solidFill>
            <a:schemeClr val="tx1"/>
          </a:solidFill>
          <a:latin typeface="+mn-lt"/>
          <a:ea typeface="+mn-ea"/>
          <a:cs typeface="+mn-cs"/>
        </a:defRPr>
      </a:lvl1pPr>
      <a:lvl2pPr marL="913417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3197" kern="1200">
          <a:solidFill>
            <a:schemeClr val="tx1"/>
          </a:solidFill>
          <a:latin typeface="+mn-lt"/>
          <a:ea typeface="+mn-ea"/>
          <a:cs typeface="+mn-cs"/>
        </a:defRPr>
      </a:lvl2pPr>
      <a:lvl3pPr marL="1522362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664" kern="1200">
          <a:solidFill>
            <a:schemeClr val="tx1"/>
          </a:solidFill>
          <a:latin typeface="+mn-lt"/>
          <a:ea typeface="+mn-ea"/>
          <a:cs typeface="+mn-cs"/>
        </a:defRPr>
      </a:lvl3pPr>
      <a:lvl4pPr marL="2131306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4pPr>
      <a:lvl5pPr marL="2740251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5pPr>
      <a:lvl6pPr marL="3349196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6pPr>
      <a:lvl7pPr marL="3958140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7pPr>
      <a:lvl8pPr marL="4567085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8pPr>
      <a:lvl9pPr marL="5176030" indent="-304472" algn="l" defTabSz="1217889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1pPr>
      <a:lvl2pPr marL="608945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2pPr>
      <a:lvl3pPr marL="1217889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3pPr>
      <a:lvl4pPr marL="1826834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4pPr>
      <a:lvl5pPr marL="2435779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5pPr>
      <a:lvl6pPr marL="3044723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6pPr>
      <a:lvl7pPr marL="3653668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7pPr>
      <a:lvl8pPr marL="4262613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8pPr>
      <a:lvl9pPr marL="4871557" algn="l" defTabSz="1217889" rtl="0" eaLnBrk="1" latinLnBrk="0" hangingPunct="1">
        <a:defRPr sz="2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4799"/>
            <a:ext cx="12573000" cy="981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5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31590" t="17447" r="4948" b="19695"/>
          <a:stretch/>
        </p:blipFill>
        <p:spPr>
          <a:xfrm>
            <a:off x="0" y="0"/>
            <a:ext cx="12207880" cy="913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2401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</TotalTime>
  <Words>0</Words>
  <Application>Microsoft Office PowerPoint</Application>
  <PresentationFormat>Doble carta (432 x 279 mm)</PresentationFormat>
  <Paragraphs>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Jhon Edinson Sanabria Camacho</dc:creator>
  <cp:lastModifiedBy>Betsabe Romero Rincón</cp:lastModifiedBy>
  <cp:revision>30</cp:revision>
  <cp:lastPrinted>2018-08-01T22:40:43Z</cp:lastPrinted>
  <dcterms:created xsi:type="dcterms:W3CDTF">2018-03-28T13:29:04Z</dcterms:created>
  <dcterms:modified xsi:type="dcterms:W3CDTF">2019-10-04T20:14:51Z</dcterms:modified>
</cp:coreProperties>
</file>

<file path=docProps/thumbnail.jpeg>
</file>